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1" r:id="rId2"/>
    <p:sldId id="303" r:id="rId3"/>
    <p:sldId id="299" r:id="rId4"/>
    <p:sldId id="306" r:id="rId5"/>
    <p:sldId id="302" r:id="rId6"/>
    <p:sldId id="304" r:id="rId7"/>
    <p:sldId id="305" r:id="rId8"/>
    <p:sldId id="300" r:id="rId9"/>
    <p:sldId id="301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BFB6-BA31-41D9-9D1B-CEE4698C8387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ED350-30CB-4EDD-97EE-450C85952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83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59FBF-7A9F-4439-8308-50D43B11532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79AAE-914F-4BA7-A0BA-A4A6724379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C9C3A8-439E-461E-B757-03300C9FD2D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ojaskola.rtsplaneta.rs/show/1435051/539/ss2-poslovna-ekonomija-transportna-funkcija-transportno-osiguranje-evidencija-u-transportu-i-analiz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sr-Cyrl-RS" sz="4400" b="1" dirty="0" smtClean="0">
                <a:solidFill>
                  <a:schemeClr val="tx1"/>
                </a:solidFill>
              </a:rPr>
              <a:t/>
            </a:r>
            <a:br>
              <a:rPr lang="sr-Cyrl-RS" sz="4400" b="1" dirty="0" smtClean="0">
                <a:solidFill>
                  <a:schemeClr val="tx1"/>
                </a:solidFill>
              </a:rPr>
            </a:br>
            <a:endParaRPr lang="en-US" sz="6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Подручје рада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 Економија, право и администрација</a:t>
            </a:r>
          </a:p>
          <a:p>
            <a:pPr>
              <a:buNone/>
            </a:pPr>
            <a:endParaRPr lang="sr-Cyrl-R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Наставни предмет: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Пословна економија</a:t>
            </a:r>
          </a:p>
          <a:p>
            <a:pPr>
              <a:buNone/>
            </a:pPr>
            <a:endParaRPr lang="sr-Cyrl-R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Разред: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други</a:t>
            </a:r>
          </a:p>
          <a:p>
            <a:pPr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Наставна тема :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Транспортна функција, транспортно осигурање, евиденција у транспорту и анализа</a:t>
            </a:r>
            <a:endParaRPr lang="sr-Latn-R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Наставник – предавач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b="1" i="1" dirty="0" smtClean="0">
                <a:latin typeface="Times New Roman" pitchFamily="18" charset="0"/>
                <a:cs typeface="Times New Roman" pitchFamily="18" charset="0"/>
              </a:rPr>
              <a:t>Јелена Станојевић</a:t>
            </a: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5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5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143000" cy="990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6000" b="1" dirty="0" smtClean="0">
                <a:latin typeface="Arial" pitchFamily="34" charset="0"/>
                <a:cs typeface="Arial" pitchFamily="34" charset="0"/>
              </a:rPr>
              <a:t>ХВАЛА НА ПАЖЊИ </a:t>
            </a:r>
          </a:p>
          <a:p>
            <a:pPr algn="ctr">
              <a:buNone/>
            </a:pP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1000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 descr="pidru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2590800"/>
            <a:ext cx="7315200" cy="4038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Тип часа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обрада новог градива</a:t>
            </a:r>
          </a:p>
          <a:p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Облик рада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демонстративни ( приказ на платформи РТС Планета )</a:t>
            </a:r>
          </a:p>
          <a:p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Литература за ученике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Ђорђе Каличанин, Сузана Стефановић, Пословна економија за други разред економске школе,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DATA STATUS, 2018.</a:t>
            </a:r>
            <a:endParaRPr lang="sr-Cyrl-R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Корелација са другим наставним предметима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Рачуноводство, Основи економије, Предузетништво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8256" y="5029200"/>
            <a:ext cx="3276600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Час је сниман у просторијама О.Ш.”Иван Горан Ковачић” у импровизованом студију јавног сервиса РТС у циљу емитовања за време  трајања Наставе на даљину током ванредног стања и привременог обустављања рада школа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Датум снимања часа : 02.април 2020.године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Час је постављен на платформи РТС Планета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Линк за праћење садржаја :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hlinkClick r:id="rId2"/>
              </a:rPr>
              <a:t>https://mojaskola.rtsplaneta.rs/show/1435051/539/ss2-</a:t>
            </a:r>
            <a:r>
              <a:rPr lang="sr-Cyrl-RS" sz="2400" dirty="0" smtClean="0">
                <a:hlinkClick r:id="rId2"/>
              </a:rPr>
              <a:t>  </a:t>
            </a:r>
            <a:r>
              <a:rPr lang="en-US" sz="2400" dirty="0" err="1" smtClean="0">
                <a:hlinkClick r:id="rId2"/>
              </a:rPr>
              <a:t>poslovna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ekonomija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transportna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funkcija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transportno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osiguranje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evidencija</a:t>
            </a:r>
            <a:r>
              <a:rPr lang="en-US" sz="2400" dirty="0" smtClean="0">
                <a:hlinkClick r:id="rId2"/>
              </a:rPr>
              <a:t>-u-</a:t>
            </a:r>
            <a:r>
              <a:rPr lang="en-US" sz="2400" dirty="0" err="1" smtClean="0">
                <a:hlinkClick r:id="rId2"/>
              </a:rPr>
              <a:t>transportu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i</a:t>
            </a:r>
            <a:r>
              <a:rPr lang="en-US" sz="2400" dirty="0" smtClean="0">
                <a:hlinkClick r:id="rId2"/>
              </a:rPr>
              <a:t>-</a:t>
            </a:r>
            <a:r>
              <a:rPr lang="en-US" sz="2400" dirty="0" err="1" smtClean="0">
                <a:hlinkClick r:id="rId2"/>
              </a:rPr>
              <a:t>analiza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143000" cy="990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33400"/>
            <a:ext cx="5943600" cy="6096000"/>
          </a:xfrm>
        </p:spPr>
      </p:pic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143000" cy="99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069875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ЦИЉЕВИ ЧАСА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усвајање основних знања о транспортној функцији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указивање на значај транспортне функције за пословање предузећа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повезивање теоријског знања са конкретним примерима из праксе</a:t>
            </a:r>
          </a:p>
          <a:p>
            <a:pPr algn="ctr"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ЗНАЧАЈ ЧАСА :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условима обустављања рада школе, значај часа је немерљив јер, иако без физичког присуства у учионици, ученици од својих кућа могу пратити садржај чак и у више узастопних понављања, писати белешке са часа, решавати домаће задатке,...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 descr="studious_smiley_f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228600"/>
            <a:ext cx="1809750" cy="1219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ЗАДАЦИ ЧАСА: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sz="2000" b="1" dirty="0" smtClean="0">
                <a:latin typeface="Times New Roman" pitchFamily="18" charset="0"/>
                <a:cs typeface="Times New Roman" pitchFamily="18" charset="0"/>
              </a:rPr>
              <a:t>Образовни задаци: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способљавање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дефинишу транспортну функцију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стицање знања о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врстама транспорта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оспособљавање ученика да праве разлику између различитих врста документације у транспорту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развијање свести о значају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транспортне функције у пословању предузећа</a:t>
            </a:r>
          </a:p>
          <a:p>
            <a:pPr>
              <a:buNone/>
            </a:pP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Функционални задаци: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оспособљавање ученика да примењују стечена теоријска знања о транспорту на практичним примерима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развијање способности и умећа разликовања документације у транспорту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228599"/>
            <a:ext cx="1828800" cy="14478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Васпитни задаци:</a:t>
            </a: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развијање логичког начина размишљања код ученика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оспособљавање за повезивање знања и решавање постављених проблема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подстицање и развијање самосталног рада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 descr="engleski-za-transport-i-logistiku-5425451918353-717803169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810000"/>
            <a:ext cx="4114800" cy="2438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Исходи часа: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4572000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Након реализованог наставног часа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ученици ће моћи да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Дефинишу транспортну функцију 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Објасне значај транспортне функције;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Наведу задатке транспортне функције;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Наведу и објасне предности и недостатке различитих видова транспорта;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Дефинишу појам транспортног осигурања;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Објасне поступак транспортног осигурања;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Праве разлику између различитих врста транспортног осигурања;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 descr="a62909ef6d8d92de89ac4c65402f6a9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905000"/>
            <a:ext cx="2238375" cy="15906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Наведу и праве разлику између различите документације која се користи у транспорту ;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Објасне нове појмове као што су осигураник, осигуравач, премија осигурања, накнада осигурања, осигурани ризик, ....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Наведу и објасне облике евиденције у транспорту;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Објасне сарадњу транспортне функције са другим фнкцијама у предузећу;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Обрачуном различитих показатеља анализирају успешност и економичност коришћења сопственог возног парка.</a:t>
            </a: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04800"/>
            <a:ext cx="1828800" cy="1066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621</TotalTime>
  <Words>425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Equity</vt:lpstr>
      <vt:lpstr> </vt:lpstr>
      <vt:lpstr>PowerPoint Presentation</vt:lpstr>
      <vt:lpstr>         </vt:lpstr>
      <vt:lpstr>PowerPoint Presentation</vt:lpstr>
      <vt:lpstr>         ЦИЉЕВИ ЧАСА :</vt:lpstr>
      <vt:lpstr>             ЗАДАЦИ ЧАСА:</vt:lpstr>
      <vt:lpstr>PowerPoint Presentation</vt:lpstr>
      <vt:lpstr>          Исходи часа: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АМБАЛАЖА И ПАКОВАЊЕ РОБЕ</dc:title>
  <dc:creator>User</dc:creator>
  <cp:lastModifiedBy>Korisnik</cp:lastModifiedBy>
  <cp:revision>114</cp:revision>
  <dcterms:created xsi:type="dcterms:W3CDTF">2017-03-08T12:20:07Z</dcterms:created>
  <dcterms:modified xsi:type="dcterms:W3CDTF">2020-05-21T12:53:41Z</dcterms:modified>
</cp:coreProperties>
</file>